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649" r:id="rId2"/>
    <p:sldId id="676" r:id="rId3"/>
    <p:sldId id="701" r:id="rId4"/>
    <p:sldId id="670" r:id="rId5"/>
    <p:sldId id="679" r:id="rId6"/>
    <p:sldId id="681" r:id="rId7"/>
    <p:sldId id="680" r:id="rId8"/>
    <p:sldId id="703" r:id="rId9"/>
    <p:sldId id="704" r:id="rId10"/>
    <p:sldId id="705" r:id="rId11"/>
    <p:sldId id="706" r:id="rId12"/>
    <p:sldId id="707" r:id="rId13"/>
    <p:sldId id="708" r:id="rId14"/>
    <p:sldId id="709" r:id="rId15"/>
  </p:sldIdLst>
  <p:sldSz cx="10287000" cy="6858000" type="35mm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12" userDrawn="1">
          <p15:clr>
            <a:srgbClr val="A4A3A4"/>
          </p15:clr>
        </p15:guide>
        <p15:guide id="2" pos="63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F6EF"/>
    <a:srgbClr val="F26200"/>
    <a:srgbClr val="FF66FF"/>
    <a:srgbClr val="FFFF99"/>
    <a:srgbClr val="FF8181"/>
    <a:srgbClr val="660000"/>
    <a:srgbClr val="600000"/>
    <a:srgbClr val="751B11"/>
    <a:srgbClr val="860000"/>
    <a:srgbClr val="60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160" d="100"/>
          <a:sy n="160" d="100"/>
        </p:scale>
        <p:origin x="2178" y="138"/>
      </p:cViewPr>
      <p:guideLst>
        <p:guide orient="horz" pos="3912"/>
        <p:guide pos="633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16" d="100"/>
        <a:sy n="116" d="100"/>
      </p:scale>
      <p:origin x="0" y="-9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63EB7DE-BCD3-4D1D-A6F6-0D8C488A0920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0588" y="696913"/>
            <a:ext cx="52292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62E657C-1A9F-4F18-9DD5-8DFE31E8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195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39"/>
            <a:ext cx="874395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BC60D-95B0-4E9C-A0F6-3775FECA516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19474-52C7-49A5-A03E-C6406BD3272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9488" y="609600"/>
            <a:ext cx="218598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609600"/>
            <a:ext cx="6405563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7BE1D-0BB9-4646-8EEE-75319990E44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71525" y="609600"/>
            <a:ext cx="874395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929C8-F5AB-45DC-A0BA-DAD5794B53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609600"/>
            <a:ext cx="874395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771525" y="1981200"/>
            <a:ext cx="874395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F047A-CA7C-4BC8-8B33-F1D8280474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9D31F-DCC2-4087-B171-BC2815CA67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406914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EBA2C-9767-4CDA-870D-562A7A4D23B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1533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8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0E788-51BF-4313-95E9-24A771A4BF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68F62-A154-4E8F-BD90-B0468603B7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10089-AAA8-4266-BEE5-0A0F124F10B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77B78-264B-4CEA-9D5E-1AD2A1F706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4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725" y="273052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4" y="1435102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EE19D-FC7D-4C37-8A04-E62019AA704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A7D4C-9690-4DE7-8440-A37B57AE46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99"/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71525" y="609600"/>
            <a:ext cx="8743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1525" y="1981200"/>
            <a:ext cx="8743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8400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FD0480-71DB-4E69-B3B6-51D766924492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91531" y="3136613"/>
            <a:ext cx="1503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Cotton</a:t>
            </a:r>
          </a:p>
        </p:txBody>
      </p:sp>
    </p:spTree>
    <p:extLst>
      <p:ext uri="{BB962C8B-B14F-4D97-AF65-F5344CB8AC3E}">
        <p14:creationId xmlns:p14="http://schemas.microsoft.com/office/powerpoint/2010/main" val="24339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7A203B-FB37-CAB7-B974-89BF86E5BE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BC4F9C-807B-91A6-DCD1-912C86A4126D}"/>
              </a:ext>
            </a:extLst>
          </p:cNvPr>
          <p:cNvSpPr txBox="1"/>
          <p:nvPr/>
        </p:nvSpPr>
        <p:spPr>
          <a:xfrm>
            <a:off x="4" y="186265"/>
            <a:ext cx="10286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Insecticide Performance Against Spider Mites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63CF510-B66D-6481-EA46-775DA58A7E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617176"/>
              </p:ext>
            </p:extLst>
          </p:nvPr>
        </p:nvGraphicFramePr>
        <p:xfrm>
          <a:off x="143934" y="877355"/>
          <a:ext cx="9999132" cy="56148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2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4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56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Dimethoate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Bifenthrin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Comite II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Oberon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Abamectin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6.9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Zeal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8.7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068910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Acramite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50091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Fujimite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/Portal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8.7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8.6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702152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Athena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426027"/>
                  </a:ext>
                </a:extLst>
              </a:tr>
              <a:tr h="5319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Onager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361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134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E4C3F2-EDAC-8D0F-8E51-3D5845761F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D882A22-E481-0939-5080-4925AD09F5F0}"/>
              </a:ext>
            </a:extLst>
          </p:cNvPr>
          <p:cNvSpPr txBox="1"/>
          <p:nvPr/>
        </p:nvSpPr>
        <p:spPr>
          <a:xfrm>
            <a:off x="4" y="186265"/>
            <a:ext cx="10286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Insecticide Performance Against GSB/SGSB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F2327D-C571-3A6F-0E3A-3568410C36F3}"/>
              </a:ext>
            </a:extLst>
          </p:cNvPr>
          <p:cNvGraphicFramePr>
            <a:graphicFrameLocks noGrp="1"/>
          </p:cNvGraphicFramePr>
          <p:nvPr/>
        </p:nvGraphicFramePr>
        <p:xfrm>
          <a:off x="143934" y="877354"/>
          <a:ext cx="9999132" cy="53329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2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4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56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4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Pyrethroids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Bifenthrin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8.9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Dimethoate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Acephate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8.1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Bidrin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Imidacloprid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4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Centric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068910"/>
                  </a:ext>
                </a:extLst>
              </a:tr>
              <a:tr h="484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Acetamiprid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50091"/>
                  </a:ext>
                </a:extLst>
              </a:tr>
              <a:tr h="484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Belay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5.8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702152"/>
                  </a:ext>
                </a:extLst>
              </a:tr>
              <a:tr h="484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Carbine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426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3463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43FD06-65B5-DB9A-125F-9F4B0D7259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2D21A64-20D5-DE67-D622-27E04818AFD2}"/>
              </a:ext>
            </a:extLst>
          </p:cNvPr>
          <p:cNvSpPr txBox="1"/>
          <p:nvPr/>
        </p:nvSpPr>
        <p:spPr>
          <a:xfrm>
            <a:off x="4" y="186265"/>
            <a:ext cx="10286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Insecticide Performance Against GSB/SGSB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0CC4791-520E-5DE5-66ED-5A67B2A85001}"/>
              </a:ext>
            </a:extLst>
          </p:cNvPr>
          <p:cNvGraphicFramePr>
            <a:graphicFrameLocks noGrp="1"/>
          </p:cNvGraphicFramePr>
          <p:nvPr/>
        </p:nvGraphicFramePr>
        <p:xfrm>
          <a:off x="143934" y="877354"/>
          <a:ext cx="9999132" cy="53405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2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4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56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Diamond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Vydate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Malathion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Endigo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ZCX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Leverage 360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Transform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Bidrin XP2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9.8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068910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Acephate + Pyrethroid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50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200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77DA7C-B707-A1AC-616D-A49C7CEC9A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D80F4A-D0B8-21DD-4579-732605778E29}"/>
              </a:ext>
            </a:extLst>
          </p:cNvPr>
          <p:cNvSpPr txBox="1"/>
          <p:nvPr/>
        </p:nvSpPr>
        <p:spPr>
          <a:xfrm>
            <a:off x="4" y="186265"/>
            <a:ext cx="10286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Insecticide Performance Against Brown Stink Bug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72F4B8E-B641-EC7A-B275-1E1620B7EF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834259"/>
              </p:ext>
            </p:extLst>
          </p:nvPr>
        </p:nvGraphicFramePr>
        <p:xfrm>
          <a:off x="143934" y="877354"/>
          <a:ext cx="9999132" cy="53329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2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4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56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4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Pyrethroids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Bifenthrin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Dimethoate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Acephate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Bidrin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Imidacloprid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4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Centric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3.4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068910"/>
                  </a:ext>
                </a:extLst>
              </a:tr>
              <a:tr h="484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Acetamiprid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50091"/>
                  </a:ext>
                </a:extLst>
              </a:tr>
              <a:tr h="484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Belay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702152"/>
                  </a:ext>
                </a:extLst>
              </a:tr>
              <a:tr h="484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Carbine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426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6079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843BB7-8FC3-5F9F-241E-CF6242E7F4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2032CAF-0702-B6C1-842D-59B4E51B6738}"/>
              </a:ext>
            </a:extLst>
          </p:cNvPr>
          <p:cNvSpPr txBox="1"/>
          <p:nvPr/>
        </p:nvSpPr>
        <p:spPr>
          <a:xfrm>
            <a:off x="4" y="186265"/>
            <a:ext cx="10286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Insecticide Performance Against Brown Stink Bug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247129-6E03-B1AC-700A-E33A1F6B41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391930"/>
              </p:ext>
            </p:extLst>
          </p:nvPr>
        </p:nvGraphicFramePr>
        <p:xfrm>
          <a:off x="143934" y="877354"/>
          <a:ext cx="9999132" cy="53405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2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4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56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Diamond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Vydate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Malathion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Endigo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ZCX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Leverage 360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Transform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Bidrin XP2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9.8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068910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Acephate + Pyrethroid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9.1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50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6473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" y="186265"/>
            <a:ext cx="10286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Bt Cotton Performance Against Bollworm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116496"/>
              </p:ext>
            </p:extLst>
          </p:nvPr>
        </p:nvGraphicFramePr>
        <p:xfrm>
          <a:off x="143934" y="877355"/>
          <a:ext cx="9999132" cy="3966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2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4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56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33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332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Bollgard II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332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Bollgard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III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9.9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332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none" strike="noStrike" dirty="0">
                          <a:effectLst/>
                          <a:highlight>
                            <a:srgbClr val="E7F6E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WS3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E7F6EF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F6E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F6E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F6E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9.4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7F6E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8.7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332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TwinLink</a:t>
                      </a:r>
                      <a:r>
                        <a:rPr lang="en-US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9932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C40D88-3CB1-6C20-91AE-12FEEA779E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BDFF411-9A39-5D58-9BD7-3AAD41403F58}"/>
              </a:ext>
            </a:extLst>
          </p:cNvPr>
          <p:cNvSpPr txBox="1"/>
          <p:nvPr/>
        </p:nvSpPr>
        <p:spPr>
          <a:xfrm>
            <a:off x="4" y="186265"/>
            <a:ext cx="10286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Insecticide Performance Against Bollworm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E8FBE84-8DE5-EFD5-14E6-7FD3D113A1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593898"/>
              </p:ext>
            </p:extLst>
          </p:nvPr>
        </p:nvGraphicFramePr>
        <p:xfrm>
          <a:off x="143934" y="877355"/>
          <a:ext cx="9999132" cy="56155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2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4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56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Pyrethroid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71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Pyrethroid+Acephate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Blackhawk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Steward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Intrepid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Diamond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Radiant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6.6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6.4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068910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Intrepid Edge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50091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Vantacor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8.9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8.7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702152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Besiege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8.9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8.9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426027"/>
                  </a:ext>
                </a:extLst>
              </a:tr>
              <a:tr h="5319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Elevest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8.9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9.3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361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432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" y="186265"/>
            <a:ext cx="10286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At-Planting Insecticide Performance Against Thrips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119772"/>
              </p:ext>
            </p:extLst>
          </p:nvPr>
        </p:nvGraphicFramePr>
        <p:xfrm>
          <a:off x="143934" y="877355"/>
          <a:ext cx="9999132" cy="55532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2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4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56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33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33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Cruiser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33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Gaucho Grande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6.9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33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Orthene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(Seed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Trt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33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Orthene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(In Furrow)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33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Avicta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33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Aeris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0846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" y="186265"/>
            <a:ext cx="10286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At-Planting Insecticide Performance Against Thrips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217819"/>
              </p:ext>
            </p:extLst>
          </p:nvPr>
        </p:nvGraphicFramePr>
        <p:xfrm>
          <a:off x="143934" y="877355"/>
          <a:ext cx="9999132" cy="47599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2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4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56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33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33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Poncho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33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Thimet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33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Imidacloprid </a:t>
                      </a:r>
                    </a:p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(In Furrow)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33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Thryvon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33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AgLogic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2952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" y="186265"/>
            <a:ext cx="10286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Insecticide Performance Against TPB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956779"/>
              </p:ext>
            </p:extLst>
          </p:nvPr>
        </p:nvGraphicFramePr>
        <p:xfrm>
          <a:off x="143934" y="877355"/>
          <a:ext cx="9999132" cy="56148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2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4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56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Pyrethroids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Bifenthrin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Dimethoate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Acephate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7.9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Bidrin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Imidacloprid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Centric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5.7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068910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Acetamiprid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50091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Belay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5.7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702152"/>
                  </a:ext>
                </a:extLst>
              </a:tr>
              <a:tr h="462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Carbine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426027"/>
                  </a:ext>
                </a:extLst>
              </a:tr>
              <a:tr h="5319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Diamond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6.6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361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94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" y="186265"/>
            <a:ext cx="10286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Insecticide Performance Against TPB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638015"/>
              </p:ext>
            </p:extLst>
          </p:nvPr>
        </p:nvGraphicFramePr>
        <p:xfrm>
          <a:off x="143934" y="877354"/>
          <a:ext cx="9999132" cy="53405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2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4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56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Vydate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Malathion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Endigo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ZCX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Leverage 360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Transform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Bidrin XP2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8.1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Acephate + Pyrethroid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068910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Thryvon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50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8483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B40E95-A177-6A35-1275-F126E6EED1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9191DEA-2998-3886-9D3A-F2D666FC373F}"/>
              </a:ext>
            </a:extLst>
          </p:cNvPr>
          <p:cNvSpPr txBox="1"/>
          <p:nvPr/>
        </p:nvSpPr>
        <p:spPr>
          <a:xfrm>
            <a:off x="4" y="186265"/>
            <a:ext cx="10286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Insecticide Performance Against Cotton Aphid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DCBD933-9518-6128-CCEC-FDC53248A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596547"/>
              </p:ext>
            </p:extLst>
          </p:nvPr>
        </p:nvGraphicFramePr>
        <p:xfrm>
          <a:off x="143934" y="877354"/>
          <a:ext cx="9999132" cy="5933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2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4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56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Dimethoate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Bidrin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Imidacloprid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Centric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Acetamiprid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Belay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Carbine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7.4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7.4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8.7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068910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Vydate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50091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Endigo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ZCX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4.6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4.6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5.8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1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484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D34462-CCD3-FDC9-9CB9-C773362945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02CF8A2-31D0-F47A-2C37-EB3289AAB09A}"/>
              </a:ext>
            </a:extLst>
          </p:cNvPr>
          <p:cNvSpPr txBox="1"/>
          <p:nvPr/>
        </p:nvSpPr>
        <p:spPr>
          <a:xfrm>
            <a:off x="4" y="186265"/>
            <a:ext cx="10286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Insecticide Performance Against Cotton Aphid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0D77102-3B47-E856-D583-22A5E5B604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762327"/>
              </p:ext>
            </p:extLst>
          </p:nvPr>
        </p:nvGraphicFramePr>
        <p:xfrm>
          <a:off x="143934" y="877354"/>
          <a:ext cx="9999132" cy="5933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2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4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56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Levarage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360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Transform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Sivanto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Prime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PQZ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Sefina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Venom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Exirel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068910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Movento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50091"/>
                  </a:ext>
                </a:extLst>
              </a:tr>
              <a:tr h="593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Fulfill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1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659122"/>
      </p:ext>
    </p:extLst>
  </p:cSld>
  <p:clrMapOvr>
    <a:masterClrMapping/>
  </p:clrMapOvr>
</p:sld>
</file>

<file path=ppt/theme/theme1.xml><?xml version="1.0" encoding="utf-8"?>
<a:theme xmlns:a="http://schemas.openxmlformats.org/drawingml/2006/main" name="brl2">
  <a:themeElements>
    <a:clrScheme name="brl2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rl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rl2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l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l2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l2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l2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l2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l2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5122</TotalTime>
  <Words>714</Words>
  <Application>Microsoft Office PowerPoint</Application>
  <PresentationFormat>35mm Slides</PresentationFormat>
  <Paragraphs>630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brl2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Don Cook</dc:creator>
  <cp:lastModifiedBy>Dominic Duane Reisig</cp:lastModifiedBy>
  <cp:revision>334</cp:revision>
  <cp:lastPrinted>2015-02-02T17:04:38Z</cp:lastPrinted>
  <dcterms:created xsi:type="dcterms:W3CDTF">2012-11-29T16:51:18Z</dcterms:created>
  <dcterms:modified xsi:type="dcterms:W3CDTF">2024-12-09T20:21:49Z</dcterms:modified>
</cp:coreProperties>
</file>